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69" r:id="rId3"/>
  </p:sldIdLst>
  <p:sldSz cx="12192000" cy="6858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Open Sans" panose="020B0604020202020204" charset="0"/>
      <p:regular r:id="rId9"/>
      <p:bold r:id="rId10"/>
      <p:italic r:id="rId11"/>
      <p:boldItalic r:id="rId12"/>
    </p:embeddedFont>
    <p:embeddedFont>
      <p:font typeface="Amatic SC" panose="020B0604020202020204" charset="-79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presProps" Target="pres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84742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2478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Uvodni snimek naprav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347417" y="4485737"/>
            <a:ext cx="4964528" cy="46066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None/>
              <a:defRPr sz="2000" i="0" u="none" strike="noStrike" cap="none">
                <a:solidFill>
                  <a:schemeClr val="lt1"/>
                </a:solidFill>
              </a:defRPr>
            </a:lvl1pPr>
            <a:lvl2pPr lvl="1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lvl="2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3pPr>
            <a:lvl4pPr lvl="3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4pPr>
            <a:lvl5pPr lvl="4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5pPr>
            <a:lvl6pPr lvl="5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6pPr>
            <a:lvl7pPr lvl="6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7pPr>
            <a:lvl8pPr lvl="7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8pPr>
            <a:lvl9pPr lvl="8" indent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1207450" y="1947152"/>
            <a:ext cx="10104600" cy="260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r" rtl="0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SzPct val="100000"/>
              <a:buNone/>
              <a:defRPr sz="4800" i="0" u="none" strike="noStrike" cap="none">
                <a:solidFill>
                  <a:schemeClr val="lt1"/>
                </a:solidFill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2000" i="0" u="none" strike="noStrike" cap="none">
                <a:solidFill>
                  <a:schemeClr val="lt1"/>
                </a:solidFill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800" i="0" u="none" strike="noStrike" cap="none">
                <a:solidFill>
                  <a:schemeClr val="lt1"/>
                </a:solidFill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vodni snimek jednoduch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079770" y="1709738"/>
            <a:ext cx="10029300" cy="285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None/>
              <a:defRPr sz="6000" i="0" u="none" strike="noStrike" cap="none">
                <a:solidFill>
                  <a:schemeClr val="lt1"/>
                </a:solidFill>
              </a:defRPr>
            </a:lvl1pPr>
            <a:lvl2pPr lvl="1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140800" y="4540873"/>
            <a:ext cx="9144000" cy="118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rtl="0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None/>
              <a:defRPr sz="2400" i="0" u="none" strike="noStrike" cap="none">
                <a:solidFill>
                  <a:schemeClr val="lt1"/>
                </a:solidFill>
              </a:defRPr>
            </a:lvl1pPr>
            <a:lvl2pPr marL="457200" marR="0" lvl="1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2000" i="0" u="none" strike="noStrike" cap="none">
                <a:solidFill>
                  <a:schemeClr val="lt1"/>
                </a:solidFill>
              </a:defRPr>
            </a:lvl2pPr>
            <a:lvl3pPr marL="914400" marR="0" lvl="2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800" i="0" u="none" strike="noStrike" cap="none">
                <a:solidFill>
                  <a:schemeClr val="lt1"/>
                </a:solidFill>
              </a:defRPr>
            </a:lvl3pPr>
            <a:lvl4pPr marL="1371600" marR="0" lvl="3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4pPr>
            <a:lvl5pPr marL="1828800" marR="0" lvl="4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5pPr>
            <a:lvl6pPr marL="2286000" marR="0" lvl="5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6pPr>
            <a:lvl7pPr marL="2743200" marR="0" lvl="6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7pPr>
            <a:lvl8pPr marL="3200400" marR="0" lvl="7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8pPr>
            <a:lvl9pPr marL="3657600" marR="0" lvl="8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vodni snimek nalev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079770" y="1252538"/>
            <a:ext cx="10029300" cy="285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100000"/>
              <a:buNone/>
              <a:defRPr sz="5800" i="0" u="none" strike="noStrike" cap="none">
                <a:solidFill>
                  <a:schemeClr val="lt1"/>
                </a:solidFill>
              </a:defRPr>
            </a:lvl1pPr>
            <a:lvl2pPr lvl="1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140800" y="4083673"/>
            <a:ext cx="9144000" cy="118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rtl="0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None/>
              <a:defRPr sz="2400" i="0" u="none" strike="noStrike" cap="none">
                <a:solidFill>
                  <a:schemeClr val="lt1"/>
                </a:solidFill>
              </a:defRPr>
            </a:lvl1pPr>
            <a:lvl2pPr marL="457200" marR="0" lvl="1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2000" i="0" u="none" strike="noStrike" cap="none">
                <a:solidFill>
                  <a:schemeClr val="lt1"/>
                </a:solidFill>
              </a:defRPr>
            </a:lvl2pPr>
            <a:lvl3pPr marL="914400" marR="0" lvl="2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800" i="0" u="none" strike="noStrike" cap="none">
                <a:solidFill>
                  <a:schemeClr val="lt1"/>
                </a:solidFill>
              </a:defRPr>
            </a:lvl3pPr>
            <a:lvl4pPr marL="1371600" marR="0" lvl="3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4pPr>
            <a:lvl5pPr marL="1828800" marR="0" lvl="4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5pPr>
            <a:lvl6pPr marL="2286000" marR="0" lvl="5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6pPr>
            <a:lvl7pPr marL="2743200" marR="0" lvl="6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7pPr>
            <a:lvl8pPr marL="3200400" marR="0" lvl="7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8pPr>
            <a:lvl9pPr marL="3657600" marR="0" lvl="8" indent="0" rtl="0">
              <a:lnSpc>
                <a:spcPct val="90000"/>
              </a:lnSpc>
              <a:spcBef>
                <a:spcPts val="500"/>
              </a:spcBef>
              <a:buClr>
                <a:schemeClr val="lt1"/>
              </a:buClr>
              <a:buNone/>
              <a:defRPr sz="1600" i="0" u="none" strike="noStrike" cap="none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5" name="Picture 2" descr="C:\Prace\!Courses\332. Czechitas - Java 2 Web\Marketing - JetBrains\jetbrains_logos\logo_JetBrains_4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0" y="-380563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964659" y="1378150"/>
            <a:ext cx="10134600" cy="440980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Char char="•"/>
              <a:defRPr sz="2800" i="0" u="none" strike="noStrike" cap="none">
                <a:solidFill>
                  <a:schemeClr val="dk1"/>
                </a:solidFill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2400" i="0" u="none" strike="noStrike" cap="none">
                <a:solidFill>
                  <a:schemeClr val="dk1"/>
                </a:solidFill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2000" i="0" u="none" strike="noStrike" cap="none">
                <a:solidFill>
                  <a:schemeClr val="dk1"/>
                </a:solidFill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356059" y="6292850"/>
            <a:ext cx="283581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964659" y="528468"/>
            <a:ext cx="8325300" cy="82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B3990"/>
              </a:buClr>
              <a:buNone/>
              <a:defRPr sz="3200" i="0" u="none" strike="noStrike" cap="none">
                <a:solidFill>
                  <a:srgbClr val="2B3990"/>
                </a:solidFill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pic>
        <p:nvPicPr>
          <p:cNvPr id="6" name="Picture 2" descr="C:\Prace\!Courses\332. Czechitas - Java 2 Web\Marketing - JetBrains\jetbrains_logos\logo_JetBrains_4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048548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Zahlavi casti na stred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1070042" y="1686567"/>
            <a:ext cx="10048672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2B3990"/>
              </a:buClr>
              <a:buNone/>
              <a:defRPr sz="6000" i="0" u="none" strike="noStrike" cap="none">
                <a:solidFill>
                  <a:srgbClr val="2B3990"/>
                </a:solidFill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524000" y="4074167"/>
            <a:ext cx="9144000" cy="14851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None/>
              <a:defRPr sz="2400" i="0" u="none" strike="noStrike" cap="none">
                <a:solidFill>
                  <a:schemeClr val="dk1"/>
                </a:solidFill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356059" y="6292850"/>
            <a:ext cx="283581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slo na bile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079770" y="1371600"/>
            <a:ext cx="10029217" cy="43910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2B3990"/>
              </a:buClr>
              <a:buFont typeface="Amatic SC"/>
              <a:buNone/>
              <a:defRPr sz="7200" b="0" i="0" u="none" strike="noStrike" cap="none">
                <a:solidFill>
                  <a:srgbClr val="2B3990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356059" y="6292850"/>
            <a:ext cx="283581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brazek s titulke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pic" idx="2"/>
          </p:nvPr>
        </p:nvSpPr>
        <p:spPr>
          <a:xfrm>
            <a:off x="1079770" y="1361871"/>
            <a:ext cx="10029217" cy="4416357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None/>
              <a:defRPr sz="3200" i="0" u="none" strike="noStrike" cap="none">
                <a:solidFill>
                  <a:schemeClr val="dk1"/>
                </a:solidFill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356059" y="6292850"/>
            <a:ext cx="283581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964659" y="528468"/>
            <a:ext cx="8325254" cy="82164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B3990"/>
              </a:buClr>
              <a:buNone/>
              <a:defRPr sz="3200" i="0" u="none" strike="noStrike" cap="none">
                <a:solidFill>
                  <a:srgbClr val="2B3990"/>
                </a:solidFill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sldNum" idx="12"/>
          </p:nvPr>
        </p:nvSpPr>
        <p:spPr>
          <a:xfrm>
            <a:off x="8356059" y="6292850"/>
            <a:ext cx="283581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964659" y="1378150"/>
            <a:ext cx="10134600" cy="440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Char char="•"/>
              <a:defRPr sz="2800" i="0" u="none" strike="noStrike" cap="none">
                <a:solidFill>
                  <a:schemeClr val="dk1"/>
                </a:solidFill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2400" i="0" u="none" strike="noStrike" cap="none">
                <a:solidFill>
                  <a:schemeClr val="dk1"/>
                </a:solidFill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2000" i="0" u="none" strike="noStrike" cap="none">
                <a:solidFill>
                  <a:schemeClr val="dk1"/>
                </a:solidFill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Char char="•"/>
              <a:defRPr sz="1800" i="0" u="none" strike="noStrike" cap="none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64659" y="528468"/>
            <a:ext cx="8325300" cy="82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2B3990"/>
              </a:buClr>
              <a:buNone/>
              <a:defRPr sz="3200" i="0" u="none" strike="noStrike" cap="none">
                <a:solidFill>
                  <a:srgbClr val="2B3990"/>
                </a:solidFill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1081350" y="1252538"/>
            <a:ext cx="10029300" cy="2464494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cs-CZ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2 – </a:t>
            </a:r>
            <a:r>
              <a:rPr lang="cs-CZ" sz="8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Lekce </a:t>
            </a:r>
            <a:r>
              <a:rPr lang="en-US" sz="8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en-U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1524000" y="4083673"/>
            <a:ext cx="9144000" cy="1180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Kamil Ševeček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Termíny lekcí</a:t>
            </a:r>
            <a:endParaRPr lang="cs-CZ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idx="1"/>
          </p:nvPr>
        </p:nvSpPr>
        <p:spPr>
          <a:xfrm>
            <a:off x="2351584" y="1382997"/>
            <a:ext cx="8891690" cy="5214355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2</a:t>
            </a:r>
            <a:r>
              <a:rPr lang="en-US" sz="1600" dirty="0" smtClean="0"/>
              <a:t>1</a:t>
            </a:r>
            <a:r>
              <a:rPr lang="cs-CZ" sz="1600" dirty="0" smtClean="0"/>
              <a:t>.	2.	201</a:t>
            </a:r>
            <a:r>
              <a:rPr lang="en-US" sz="1600" dirty="0" smtClean="0"/>
              <a:t>9</a:t>
            </a:r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dirty="0" smtClean="0"/>
              <a:t>28.	2.	2019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strike="sngStrike" dirty="0"/>
              <a:t>7</a:t>
            </a:r>
            <a:r>
              <a:rPr lang="cs-CZ" sz="1600" strike="sngStrike" dirty="0" smtClean="0"/>
              <a:t>.	3.	201</a:t>
            </a:r>
            <a:r>
              <a:rPr lang="en-US" sz="1600" strike="sngStrike" dirty="0" smtClean="0"/>
              <a:t>9</a:t>
            </a:r>
            <a:endParaRPr lang="cs-CZ" sz="1600" strike="sngStrike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1</a:t>
            </a:r>
            <a:r>
              <a:rPr lang="en-US" sz="1600" dirty="0" smtClean="0"/>
              <a:t>4</a:t>
            </a:r>
            <a:r>
              <a:rPr lang="cs-CZ" sz="1600" dirty="0" smtClean="0"/>
              <a:t>.	3.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2</a:t>
            </a:r>
            <a:r>
              <a:rPr lang="en-US" sz="1600" dirty="0" smtClean="0"/>
              <a:t>1</a:t>
            </a:r>
            <a:r>
              <a:rPr lang="cs-CZ" sz="1600" dirty="0" smtClean="0"/>
              <a:t>.	3.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2</a:t>
            </a:r>
            <a:r>
              <a:rPr lang="en-US" sz="1600" dirty="0" smtClean="0"/>
              <a:t>8</a:t>
            </a:r>
            <a:r>
              <a:rPr lang="cs-CZ" sz="1600" dirty="0" smtClean="0"/>
              <a:t>.	3.	201</a:t>
            </a:r>
            <a:r>
              <a:rPr lang="en-US" sz="1600" dirty="0" smtClean="0"/>
              <a:t>9</a:t>
            </a:r>
            <a:r>
              <a:rPr lang="cs-CZ" sz="1600" dirty="0" smtClean="0"/>
              <a:t> </a:t>
            </a:r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  </a:t>
            </a:r>
            <a:r>
              <a:rPr lang="en-US" sz="1600" dirty="0" smtClean="0"/>
              <a:t>4</a:t>
            </a:r>
            <a:r>
              <a:rPr lang="cs-CZ" sz="1600" dirty="0" smtClean="0"/>
              <a:t>.	4.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1</a:t>
            </a:r>
            <a:r>
              <a:rPr lang="en-US" sz="1600" dirty="0"/>
              <a:t>1</a:t>
            </a:r>
            <a:r>
              <a:rPr lang="cs-CZ" sz="1600" dirty="0" smtClean="0"/>
              <a:t>.	4.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strike="sngStrike" dirty="0" smtClean="0"/>
              <a:t>1</a:t>
            </a:r>
            <a:r>
              <a:rPr lang="en-US" sz="1600" strike="sngStrike" dirty="0" smtClean="0"/>
              <a:t>8</a:t>
            </a:r>
            <a:r>
              <a:rPr lang="cs-CZ" sz="1600" strike="sngStrike" dirty="0" smtClean="0"/>
              <a:t>.	4.	201</a:t>
            </a:r>
            <a:r>
              <a:rPr lang="en-US" sz="1600" strike="sngStrike" dirty="0" smtClean="0"/>
              <a:t>9</a:t>
            </a:r>
            <a:endParaRPr lang="cs-CZ" sz="1600" strike="sngStrike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2</a:t>
            </a:r>
            <a:r>
              <a:rPr lang="en-US" sz="1600" dirty="0" smtClean="0"/>
              <a:t>5</a:t>
            </a:r>
            <a:r>
              <a:rPr lang="cs-CZ" sz="1600" dirty="0" smtClean="0"/>
              <a:t>.	4.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cs-CZ" sz="1600" dirty="0" smtClean="0"/>
              <a:t>  </a:t>
            </a:r>
            <a:r>
              <a:rPr lang="en-US" sz="1600" dirty="0" smtClean="0"/>
              <a:t>2</a:t>
            </a:r>
            <a:r>
              <a:rPr lang="cs-CZ" sz="1600" dirty="0" smtClean="0"/>
              <a:t>.	5.	201</a:t>
            </a:r>
            <a:r>
              <a:rPr lang="en-US" sz="1600" dirty="0" smtClean="0"/>
              <a:t>9</a:t>
            </a:r>
            <a:endParaRPr lang="cs-CZ" sz="1600" dirty="0" smtClean="0"/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b="1" dirty="0" smtClean="0"/>
              <a:t>  9</a:t>
            </a:r>
            <a:r>
              <a:rPr lang="cs-CZ" sz="1600" b="1" dirty="0" smtClean="0"/>
              <a:t>.</a:t>
            </a:r>
            <a:r>
              <a:rPr lang="cs-CZ" sz="1600" b="1" dirty="0"/>
              <a:t>	5.	</a:t>
            </a:r>
            <a:r>
              <a:rPr lang="cs-CZ" sz="1600" b="1" dirty="0" smtClean="0"/>
              <a:t>201</a:t>
            </a:r>
            <a:r>
              <a:rPr lang="en-US" sz="1600" b="1" dirty="0" smtClean="0"/>
              <a:t>9</a:t>
            </a:r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dirty="0" smtClean="0">
                <a:solidFill>
                  <a:schemeClr val="accent1"/>
                </a:solidFill>
              </a:rPr>
              <a:t>16.	5.	2019</a:t>
            </a:r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dirty="0" smtClean="0"/>
              <a:t>23.	5.	2019</a:t>
            </a:r>
          </a:p>
          <a:p>
            <a:pPr marL="0" indent="0">
              <a:buNone/>
              <a:tabLst>
                <a:tab pos="500063" algn="l"/>
                <a:tab pos="1001713" algn="l"/>
              </a:tabLst>
            </a:pPr>
            <a:r>
              <a:rPr lang="en-US" sz="1600" dirty="0" smtClean="0"/>
              <a:t>30.	5.	2019</a:t>
            </a:r>
            <a:endParaRPr lang="cs-CZ" sz="16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1703512" y="5841268"/>
            <a:ext cx="432048" cy="396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19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Vlastní 1">
      <a:dk1>
        <a:srgbClr val="000000"/>
      </a:dk1>
      <a:lt1>
        <a:srgbClr val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12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Open Sans</vt:lpstr>
      <vt:lpstr>Arial</vt:lpstr>
      <vt:lpstr>Amatic SC</vt:lpstr>
      <vt:lpstr>Motiv Office</vt:lpstr>
      <vt:lpstr>Java 2 – Lekce 11</vt:lpstr>
      <vt:lpstr>Termíny lekcí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1</dc:title>
  <dc:creator>Kamil</dc:creator>
  <cp:lastModifiedBy>Kamil Sevecek (HCI)</cp:lastModifiedBy>
  <cp:revision>52</cp:revision>
  <dcterms:modified xsi:type="dcterms:W3CDTF">2019-05-23T14:10:52Z</dcterms:modified>
</cp:coreProperties>
</file>